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history.com/topics/ancient-history/alexander-the-great/videos/deconstructing-history-the-acropolis?m=528e394da93ae&amp;s=undefined&amp;f=1&amp;free=false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Golden Age of Athens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Socrates, Plato, Aristotle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 smtClean="0"/>
              <a:t>Socrates believed all knowledge is already within you, critical examination brings it out</a:t>
            </a:r>
          </a:p>
          <a:p>
            <a:pPr lvl="1"/>
            <a:r>
              <a:rPr lang="en-US" dirty="0" smtClean="0"/>
              <a:t>Is put to death in 399</a:t>
            </a:r>
          </a:p>
          <a:p>
            <a:r>
              <a:rPr lang="en-US" dirty="0" smtClean="0"/>
              <a:t>Plato, student of Socrates</a:t>
            </a:r>
          </a:p>
          <a:p>
            <a:pPr lvl="1"/>
            <a:r>
              <a:rPr lang="en-US" i="1" dirty="0" smtClean="0"/>
              <a:t>The Republic</a:t>
            </a:r>
            <a:r>
              <a:rPr lang="en-US" dirty="0" smtClean="0"/>
              <a:t>: lays out his views of government</a:t>
            </a:r>
          </a:p>
          <a:p>
            <a:pPr lvl="1"/>
            <a:r>
              <a:rPr lang="en-US" i="1" dirty="0" smtClean="0"/>
              <a:t>Allegory of the Cave</a:t>
            </a:r>
            <a:r>
              <a:rPr lang="en-US" dirty="0" smtClean="0"/>
              <a:t>: philosophy frees us to see what is real</a:t>
            </a:r>
          </a:p>
          <a:p>
            <a:pPr lvl="1"/>
            <a:r>
              <a:rPr lang="en-US" dirty="0" smtClean="0"/>
              <a:t>Creates the legend of Atlantis</a:t>
            </a:r>
          </a:p>
          <a:p>
            <a:r>
              <a:rPr lang="en-US" u="sng" dirty="0" smtClean="0"/>
              <a:t>Aristotle, student of Plato</a:t>
            </a:r>
          </a:p>
          <a:p>
            <a:pPr lvl="1"/>
            <a:r>
              <a:rPr lang="en-US" i="1" u="sng" dirty="0" smtClean="0"/>
              <a:t>Politics</a:t>
            </a:r>
            <a:r>
              <a:rPr lang="en-US" u="sng" dirty="0" smtClean="0"/>
              <a:t>: 3 forms of government – monarchy, aristocracy and constitutional government</a:t>
            </a:r>
          </a:p>
          <a:p>
            <a:pPr lvl="1"/>
            <a:r>
              <a:rPr lang="en-US" u="sng" dirty="0" smtClean="0"/>
              <a:t>Believed constitutional government was the best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Aristotle, Herodotus, Thucydides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“Man, by nature, is a political animal”</a:t>
            </a:r>
          </a:p>
          <a:p>
            <a:pPr lvl="1"/>
            <a:r>
              <a:rPr lang="en-US" u="sng" dirty="0" smtClean="0"/>
              <a:t>The goal of the polis is to avoid injustice and allow people to live a good life -Aristotle</a:t>
            </a:r>
          </a:p>
          <a:p>
            <a:endParaRPr lang="en-US" u="sng" dirty="0" smtClean="0"/>
          </a:p>
          <a:p>
            <a:r>
              <a:rPr lang="en-US" dirty="0" smtClean="0"/>
              <a:t>Herodotus and Thucydides are the fathers of written history</a:t>
            </a:r>
          </a:p>
          <a:p>
            <a:pPr lvl="1"/>
            <a:r>
              <a:rPr lang="en-US" dirty="0" smtClean="0"/>
              <a:t>Herodotus writes </a:t>
            </a:r>
            <a:r>
              <a:rPr lang="en-US" i="1" dirty="0" smtClean="0"/>
              <a:t>The Histories</a:t>
            </a:r>
          </a:p>
          <a:p>
            <a:pPr lvl="1"/>
            <a:r>
              <a:rPr lang="en-US" dirty="0" smtClean="0"/>
              <a:t>Thucydides writes </a:t>
            </a:r>
            <a:r>
              <a:rPr lang="en-US" i="1" dirty="0" smtClean="0"/>
              <a:t>History of the Peloponnesian War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Fathers of History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Herodotus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Thucydides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1565" y="2459038"/>
            <a:ext cx="2771458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7635" y="2459038"/>
            <a:ext cx="2276554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Peloponnesian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 smtClean="0"/>
              <a:t>Athens and Sparta go to war against each other in 431 BC</a:t>
            </a:r>
          </a:p>
          <a:p>
            <a:pPr lvl="1"/>
            <a:r>
              <a:rPr lang="en-US" dirty="0" smtClean="0"/>
              <a:t>The rest of Greece becomes very suspicious of Athens’ power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Athens wanted to stay behind its walls, Sparta wanted an open fight</a:t>
            </a:r>
          </a:p>
          <a:p>
            <a:pPr lvl="1"/>
            <a:r>
              <a:rPr lang="en-US" dirty="0" smtClean="0"/>
              <a:t>Plague breaks out in Athens forcing them to fight</a:t>
            </a:r>
          </a:p>
          <a:p>
            <a:pPr lvl="1"/>
            <a:r>
              <a:rPr lang="en-US" dirty="0" smtClean="0"/>
              <a:t>War drags out for close to 30 years</a:t>
            </a:r>
          </a:p>
          <a:p>
            <a:r>
              <a:rPr lang="en-US" dirty="0" smtClean="0"/>
              <a:t>Athenian navy destroyed in 405 BC</a:t>
            </a:r>
          </a:p>
          <a:p>
            <a:pPr lvl="1"/>
            <a:r>
              <a:rPr lang="en-US" u="sng" dirty="0" smtClean="0"/>
              <a:t>Athens is besieged and defeated in 404 BC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Fall of Greece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Peloponnesian War leaves Greece weak and vulnerable</a:t>
            </a:r>
          </a:p>
          <a:p>
            <a:endParaRPr lang="en-US" u="sng" dirty="0" smtClean="0"/>
          </a:p>
          <a:p>
            <a:r>
              <a:rPr lang="en-US" dirty="0" smtClean="0"/>
              <a:t>The infighting between Athens and Sparta allows the rise of Macedonia to go unnoticed…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24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Pericles, 495-429 BC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Pericles becomes leader of the Athenian Empire</a:t>
            </a:r>
          </a:p>
          <a:p>
            <a:r>
              <a:rPr lang="en-US" u="sng" dirty="0" smtClean="0"/>
              <a:t>Democracy prevails in Athens</a:t>
            </a:r>
          </a:p>
          <a:p>
            <a:r>
              <a:rPr lang="en-US" u="sng" dirty="0" smtClean="0"/>
              <a:t>Ambitious leaders were </a:t>
            </a:r>
            <a:r>
              <a:rPr lang="en-US" b="1" i="1" u="sng" dirty="0" smtClean="0">
                <a:solidFill>
                  <a:srgbClr val="00B050"/>
                </a:solidFill>
              </a:rPr>
              <a:t>OSTRACIZED</a:t>
            </a:r>
            <a:r>
              <a:rPr lang="en-US" b="1" i="1" u="sng" dirty="0" smtClean="0">
                <a:solidFill>
                  <a:srgbClr val="FF0000"/>
                </a:solidFill>
              </a:rPr>
              <a:t> </a:t>
            </a:r>
            <a:r>
              <a:rPr lang="en-US" u="sng" dirty="0" smtClean="0"/>
              <a:t>:</a:t>
            </a:r>
            <a:r>
              <a:rPr lang="en-US" i="1" u="sng" dirty="0" smtClean="0"/>
              <a:t> </a:t>
            </a:r>
            <a:r>
              <a:rPr lang="en-US" u="sng" dirty="0" smtClean="0"/>
              <a:t>exiled for ten years by a vote of the people</a:t>
            </a:r>
            <a:endParaRPr lang="en-US" u="sng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371600"/>
            <a:ext cx="3505200" cy="5311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Acropolis of Athens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192840"/>
            <a:ext cx="7086600" cy="5665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Parthenon of Athena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Dedicated to Athens’ patron goddess, Athena</a:t>
            </a:r>
          </a:p>
          <a:p>
            <a:endParaRPr lang="en-US" dirty="0" smtClean="0"/>
          </a:p>
          <a:p>
            <a:r>
              <a:rPr lang="en-US" dirty="0" smtClean="0"/>
              <a:t>Now seen as a symbol of the glory of Greece</a:t>
            </a:r>
          </a:p>
          <a:p>
            <a:endParaRPr lang="en-US" dirty="0" smtClean="0"/>
          </a:p>
          <a:p>
            <a:r>
              <a:rPr lang="en-US" dirty="0" smtClean="0"/>
              <a:t>Ancient Athenians hated it</a:t>
            </a:r>
          </a:p>
          <a:p>
            <a:endParaRPr lang="en-US" dirty="0"/>
          </a:p>
          <a:p>
            <a:r>
              <a:rPr lang="en-US" dirty="0" smtClean="0">
                <a:hlinkClick r:id="rId2"/>
              </a:rPr>
              <a:t>Link to: The Parthenon and the Acropolis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46" y="2209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Playwrights and Theatre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Sophocles, Tragedy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Aristophanes, Comedy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418099"/>
            <a:ext cx="2895600" cy="393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396980"/>
            <a:ext cx="3002002" cy="3927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Theatre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Euripides, Tragedy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Going to the plays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Plays were held once a week</a:t>
            </a:r>
          </a:p>
          <a:p>
            <a:r>
              <a:rPr lang="en-US" dirty="0" smtClean="0"/>
              <a:t>2 or 3 plays were always shown</a:t>
            </a:r>
          </a:p>
          <a:p>
            <a:r>
              <a:rPr lang="en-US" dirty="0" smtClean="0"/>
              <a:t>Greek tragedies were always  trilogies!</a:t>
            </a:r>
          </a:p>
          <a:p>
            <a:r>
              <a:rPr lang="en-US" dirty="0" smtClean="0"/>
              <a:t>Drama/Tragedy and a Comedy</a:t>
            </a:r>
          </a:p>
          <a:p>
            <a:r>
              <a:rPr lang="en-US" dirty="0" smtClean="0"/>
              <a:t>Many of these plays are still performed!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678" y="2459038"/>
            <a:ext cx="348123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Theatre at Epidaurus, 14000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00150"/>
            <a:ext cx="7543800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Philosophers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Sophists believed that individuals should work to improve themselves through:</a:t>
            </a:r>
          </a:p>
          <a:p>
            <a:pPr lvl="1"/>
            <a:r>
              <a:rPr lang="en-US" dirty="0" smtClean="0"/>
              <a:t>Education and Rhetoric: the art of persuasive speaking</a:t>
            </a:r>
          </a:p>
          <a:p>
            <a:pPr lvl="1"/>
            <a:r>
              <a:rPr lang="en-US" dirty="0" smtClean="0"/>
              <a:t>Debate</a:t>
            </a:r>
          </a:p>
          <a:p>
            <a:pPr lvl="1"/>
            <a:r>
              <a:rPr lang="en-US" dirty="0" smtClean="0"/>
              <a:t>Socratic Method: question-and-answer format to lead students to solve problems for themselves</a:t>
            </a:r>
          </a:p>
          <a:p>
            <a:endParaRPr lang="en-US" dirty="0" smtClean="0"/>
          </a:p>
          <a:p>
            <a:r>
              <a:rPr lang="en-US" dirty="0" smtClean="0"/>
              <a:t>Philosophers would hire themselves out as teachers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Triad of Philosophers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752600"/>
            <a:ext cx="288993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905000"/>
            <a:ext cx="304800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69000" y="1752600"/>
            <a:ext cx="3175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1327</TotalTime>
  <Words>470</Words>
  <Application>Microsoft Office PowerPoint</Application>
  <PresentationFormat>On-screen Show (4:3)</PresentationFormat>
  <Paragraphs>73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Consolas</vt:lpstr>
      <vt:lpstr>Corbel</vt:lpstr>
      <vt:lpstr>Wingdings</vt:lpstr>
      <vt:lpstr>Wingdings 2</vt:lpstr>
      <vt:lpstr>Wingdings 3</vt:lpstr>
      <vt:lpstr>Default Theme</vt:lpstr>
      <vt:lpstr>The Golden Age of Athens</vt:lpstr>
      <vt:lpstr>Pericles, 495-429 BC</vt:lpstr>
      <vt:lpstr>The Acropolis of Athens</vt:lpstr>
      <vt:lpstr>The Parthenon of Athena</vt:lpstr>
      <vt:lpstr>Playwrights and Theatre</vt:lpstr>
      <vt:lpstr>Theatre</vt:lpstr>
      <vt:lpstr>Theatre at Epidaurus, 14000</vt:lpstr>
      <vt:lpstr>The Philosophers</vt:lpstr>
      <vt:lpstr>The Triad of Philosophers</vt:lpstr>
      <vt:lpstr>Socrates, Plato, Aristotle</vt:lpstr>
      <vt:lpstr>Aristotle, Herodotus, Thucydides</vt:lpstr>
      <vt:lpstr>The Fathers of History</vt:lpstr>
      <vt:lpstr>The Peloponnesian War</vt:lpstr>
      <vt:lpstr>The Fall of Greece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Golden Age of Athens</dc:title>
  <dc:creator>Lawrence Ashley Staten</dc:creator>
  <cp:lastModifiedBy>Lawrence Staten</cp:lastModifiedBy>
  <cp:revision>12</cp:revision>
  <dcterms:created xsi:type="dcterms:W3CDTF">2011-08-06T16:50:16Z</dcterms:created>
  <dcterms:modified xsi:type="dcterms:W3CDTF">2016-06-17T14:26:47Z</dcterms:modified>
</cp:coreProperties>
</file>